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35TH ST / JACKSON AVE
Intersection ID: 5154965
Cardinal Direction: 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07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35TH ST / JACKSON AVE
Intersection ID: 5154965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07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35TH ST / JACKSON AVE
Intersection ID: 5154965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07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35TH ST / JACKSON AVE
Intersection ID: 5154965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South Mopac/Loop 1 Right 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